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s/slide33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34.xml" ContentType="application/vnd.openxmlformats-officedocument.presentationml.slide+xml"/>
  <Override PartName="/ppt/slides/slide16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7772400" cy="100584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-2238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1259883"/>
            <a:ext cx="1386837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5"/>
              </a:lnSpc>
              <a:spcBef>
                <a:spcPts val="101"/>
              </a:spcBef>
            </a:pPr>
            <a:r>
              <a:rPr sz="1900" spc="0" dirty="0" smtClean="0">
                <a:latin typeface="Times New Roman"/>
                <a:cs typeface="Times New Roman"/>
              </a:rPr>
              <a:t>CO</a:t>
            </a:r>
            <a:r>
              <a:rPr sz="1900" spc="-4" dirty="0" smtClean="0">
                <a:latin typeface="Times New Roman"/>
                <a:cs typeface="Times New Roman"/>
              </a:rPr>
              <a:t>N</a:t>
            </a:r>
            <a:r>
              <a:rPr sz="1900" spc="0" dirty="0" smtClean="0">
                <a:latin typeface="Times New Roman"/>
                <a:cs typeface="Times New Roman"/>
              </a:rPr>
              <a:t>T</a:t>
            </a:r>
            <a:r>
              <a:rPr sz="1900" spc="9" dirty="0" smtClean="0">
                <a:latin typeface="Times New Roman"/>
                <a:cs typeface="Times New Roman"/>
              </a:rPr>
              <a:t>E</a:t>
            </a:r>
            <a:r>
              <a:rPr sz="1900" spc="0" dirty="0" smtClean="0">
                <a:latin typeface="Times New Roman"/>
                <a:cs typeface="Times New Roman"/>
              </a:rPr>
              <a:t>NT</a:t>
            </a:r>
            <a:r>
              <a:rPr sz="1900" spc="4" dirty="0" smtClean="0">
                <a:latin typeface="Times New Roman"/>
                <a:cs typeface="Times New Roman"/>
              </a:rPr>
              <a:t>S</a:t>
            </a:r>
            <a:r>
              <a:rPr sz="1900" spc="0" dirty="0" smtClean="0">
                <a:latin typeface="Times New Roman"/>
                <a:cs typeface="Times New Roman"/>
              </a:rPr>
              <a:t>: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604" y="1692197"/>
            <a:ext cx="175209" cy="581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Times New Roman"/>
                <a:cs typeface="Times New Roman"/>
              </a:rPr>
              <a:t>1)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48"/>
              </a:spcBef>
            </a:pPr>
            <a:r>
              <a:rPr sz="1200" spc="0" dirty="0" smtClean="0">
                <a:latin typeface="Times New Roman"/>
                <a:cs typeface="Times New Roman"/>
              </a:rPr>
              <a:t>2)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04"/>
              </a:spcBef>
            </a:pPr>
            <a:r>
              <a:rPr sz="1200" spc="0" dirty="0" smtClean="0">
                <a:latin typeface="Times New Roman"/>
                <a:cs typeface="Times New Roman"/>
              </a:rPr>
              <a:t>3)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9154" y="1692197"/>
            <a:ext cx="2065043" cy="581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286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Times New Roman"/>
                <a:cs typeface="Times New Roman"/>
              </a:rPr>
              <a:t>The</a:t>
            </a:r>
            <a:r>
              <a:rPr sz="1200" spc="-4" dirty="0" smtClean="0">
                <a:latin typeface="Times New Roman"/>
                <a:cs typeface="Times New Roman"/>
              </a:rPr>
              <a:t> </a:t>
            </a:r>
            <a:r>
              <a:rPr sz="1200" spc="0" dirty="0" smtClean="0">
                <a:latin typeface="Times New Roman"/>
                <a:cs typeface="Times New Roman"/>
              </a:rPr>
              <a:t>Qu</a:t>
            </a:r>
            <a:r>
              <a:rPr sz="1200" spc="-4" dirty="0" smtClean="0">
                <a:latin typeface="Times New Roman"/>
                <a:cs typeface="Times New Roman"/>
              </a:rPr>
              <a:t>a</a:t>
            </a:r>
            <a:r>
              <a:rPr sz="1200" spc="0" dirty="0" smtClean="0">
                <a:latin typeface="Times New Roman"/>
                <a:cs typeface="Times New Roman"/>
              </a:rPr>
              <a:t>nt</a:t>
            </a:r>
            <a:r>
              <a:rPr sz="1200" spc="4" dirty="0" smtClean="0">
                <a:latin typeface="Times New Roman"/>
                <a:cs typeface="Times New Roman"/>
              </a:rPr>
              <a:t>i</a:t>
            </a:r>
            <a:r>
              <a:rPr sz="1200" spc="0" dirty="0" smtClean="0">
                <a:latin typeface="Times New Roman"/>
                <a:cs typeface="Times New Roman"/>
              </a:rPr>
              <a:t>le </a:t>
            </a:r>
            <a:r>
              <a:rPr sz="1200" spc="-9" dirty="0" smtClean="0">
                <a:latin typeface="Times New Roman"/>
                <a:cs typeface="Times New Roman"/>
              </a:rPr>
              <a:t>F</a:t>
            </a:r>
            <a:r>
              <a:rPr sz="1200" spc="0" dirty="0" smtClean="0">
                <a:latin typeface="Times New Roman"/>
                <a:cs typeface="Times New Roman"/>
              </a:rPr>
              <a:t>u</a:t>
            </a:r>
            <a:r>
              <a:rPr sz="1200" spc="9" dirty="0" smtClean="0">
                <a:latin typeface="Times New Roman"/>
                <a:cs typeface="Times New Roman"/>
              </a:rPr>
              <a:t>n</a:t>
            </a:r>
            <a:r>
              <a:rPr sz="1200" spc="-4" dirty="0" smtClean="0">
                <a:latin typeface="Times New Roman"/>
                <a:cs typeface="Times New Roman"/>
              </a:rPr>
              <a:t>c</a:t>
            </a:r>
            <a:r>
              <a:rPr sz="1200" spc="0" dirty="0" smtClean="0">
                <a:latin typeface="Times New Roman"/>
                <a:cs typeface="Times New Roman"/>
              </a:rPr>
              <a:t>t</a:t>
            </a:r>
            <a:r>
              <a:rPr sz="1200" spc="4" dirty="0" smtClean="0">
                <a:latin typeface="Times New Roman"/>
                <a:cs typeface="Times New Roman"/>
              </a:rPr>
              <a:t>i</a:t>
            </a:r>
            <a:r>
              <a:rPr sz="1200" spc="0" dirty="0" smtClean="0">
                <a:latin typeface="Times New Roman"/>
                <a:cs typeface="Times New Roman"/>
              </a:rPr>
              <a:t>on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48"/>
              </a:spcBef>
            </a:pPr>
            <a:r>
              <a:rPr sz="1200" spc="0" dirty="0" smtClean="0">
                <a:latin typeface="Times New Roman"/>
                <a:cs typeface="Times New Roman"/>
              </a:rPr>
              <a:t>Top S</a:t>
            </a:r>
            <a:r>
              <a:rPr sz="1200" spc="9" dirty="0" smtClean="0">
                <a:latin typeface="Times New Roman"/>
                <a:cs typeface="Times New Roman"/>
              </a:rPr>
              <a:t>Q</a:t>
            </a:r>
            <a:r>
              <a:rPr sz="1200" spc="0" dirty="0" smtClean="0">
                <a:latin typeface="Times New Roman"/>
                <a:cs typeface="Times New Roman"/>
              </a:rPr>
              <a:t>L</a:t>
            </a:r>
            <a:r>
              <a:rPr sz="1200" spc="-25" dirty="0" smtClean="0">
                <a:latin typeface="Times New Roman"/>
                <a:cs typeface="Times New Roman"/>
              </a:rPr>
              <a:t> </a:t>
            </a:r>
            <a:r>
              <a:rPr sz="1200" spc="0" dirty="0" smtClean="0">
                <a:latin typeface="Times New Roman"/>
                <a:cs typeface="Times New Roman"/>
              </a:rPr>
              <a:t>Com</a:t>
            </a:r>
            <a:r>
              <a:rPr sz="1200" spc="4" dirty="0" smtClean="0">
                <a:latin typeface="Times New Roman"/>
                <a:cs typeface="Times New Roman"/>
              </a:rPr>
              <a:t>m</a:t>
            </a:r>
            <a:r>
              <a:rPr sz="1200" spc="-4" dirty="0" smtClean="0">
                <a:latin typeface="Times New Roman"/>
                <a:cs typeface="Times New Roman"/>
              </a:rPr>
              <a:t>a</a:t>
            </a:r>
            <a:r>
              <a:rPr sz="1200" spc="0" dirty="0" smtClean="0">
                <a:latin typeface="Times New Roman"/>
                <a:cs typeface="Times New Roman"/>
              </a:rPr>
              <a:t>nd Ch</a:t>
            </a:r>
            <a:r>
              <a:rPr sz="1200" spc="4" dirty="0" smtClean="0">
                <a:latin typeface="Times New Roman"/>
                <a:cs typeface="Times New Roman"/>
              </a:rPr>
              <a:t>e</a:t>
            </a:r>
            <a:r>
              <a:rPr sz="1200" spc="-4" dirty="0" smtClean="0">
                <a:latin typeface="Times New Roman"/>
                <a:cs typeface="Times New Roman"/>
              </a:rPr>
              <a:t>a</a:t>
            </a:r>
            <a:r>
              <a:rPr sz="1200" spc="0" dirty="0" smtClean="0">
                <a:latin typeface="Times New Roman"/>
                <a:cs typeface="Times New Roman"/>
              </a:rPr>
              <a:t>t </a:t>
            </a:r>
            <a:r>
              <a:rPr sz="1200" spc="4" dirty="0" smtClean="0">
                <a:latin typeface="Times New Roman"/>
                <a:cs typeface="Times New Roman"/>
              </a:rPr>
              <a:t>S</a:t>
            </a:r>
            <a:r>
              <a:rPr sz="1200" spc="0" dirty="0" smtClean="0">
                <a:latin typeface="Times New Roman"/>
                <a:cs typeface="Times New Roman"/>
              </a:rPr>
              <a:t>h</a:t>
            </a:r>
            <a:r>
              <a:rPr sz="1200" spc="-4" dirty="0" smtClean="0">
                <a:latin typeface="Times New Roman"/>
                <a:cs typeface="Times New Roman"/>
              </a:rPr>
              <a:t>ee</a:t>
            </a:r>
            <a:r>
              <a:rPr sz="1200" spc="0" dirty="0" smtClean="0">
                <a:latin typeface="Times New Roman"/>
                <a:cs typeface="Times New Roman"/>
              </a:rPr>
              <a:t>t</a:t>
            </a:r>
            <a:endParaRPr sz="1200">
              <a:latin typeface="Times New Roman"/>
              <a:cs typeface="Times New Roman"/>
            </a:endParaRPr>
          </a:p>
          <a:p>
            <a:pPr marL="12700" marR="26286">
              <a:lnSpc>
                <a:spcPct val="95825"/>
              </a:lnSpc>
              <a:spcBef>
                <a:spcPts val="204"/>
              </a:spcBef>
            </a:pPr>
            <a:r>
              <a:rPr sz="1200" spc="0" dirty="0" smtClean="0">
                <a:latin typeface="Times New Roman"/>
                <a:cs typeface="Times New Roman"/>
              </a:rPr>
              <a:t>Vi</a:t>
            </a:r>
            <a:r>
              <a:rPr sz="1200" spc="-4" dirty="0" smtClean="0">
                <a:latin typeface="Times New Roman"/>
                <a:cs typeface="Times New Roman"/>
              </a:rPr>
              <a:t>e</a:t>
            </a:r>
            <a:r>
              <a:rPr sz="1200" spc="0" dirty="0" smtClean="0">
                <a:latin typeface="Times New Roman"/>
                <a:cs typeface="Times New Roman"/>
              </a:rPr>
              <a:t>w </a:t>
            </a:r>
            <a:r>
              <a:rPr sz="1200" spc="-9" dirty="0" smtClean="0">
                <a:latin typeface="Times New Roman"/>
                <a:cs typeface="Times New Roman"/>
              </a:rPr>
              <a:t>F</a:t>
            </a:r>
            <a:r>
              <a:rPr sz="1200" spc="0" dirty="0" smtClean="0">
                <a:latin typeface="Times New Roman"/>
                <a:cs typeface="Times New Roman"/>
              </a:rPr>
              <a:t>u</a:t>
            </a:r>
            <a:r>
              <a:rPr sz="1200" spc="9" dirty="0" smtClean="0">
                <a:latin typeface="Times New Roman"/>
                <a:cs typeface="Times New Roman"/>
              </a:rPr>
              <a:t>n</a:t>
            </a:r>
            <a:r>
              <a:rPr sz="1200" spc="-4" dirty="0" smtClean="0">
                <a:latin typeface="Times New Roman"/>
                <a:cs typeface="Times New Roman"/>
              </a:rPr>
              <a:t>c</a:t>
            </a:r>
            <a:r>
              <a:rPr sz="1200" spc="0" dirty="0" smtClean="0">
                <a:latin typeface="Times New Roman"/>
                <a:cs typeface="Times New Roman"/>
              </a:rPr>
              <a:t>t</a:t>
            </a:r>
            <a:r>
              <a:rPr sz="1200" spc="4" dirty="0" smtClean="0">
                <a:latin typeface="Times New Roman"/>
                <a:cs typeface="Times New Roman"/>
              </a:rPr>
              <a:t>i</a:t>
            </a:r>
            <a:r>
              <a:rPr sz="1200" spc="0" dirty="0" smtClean="0">
                <a:latin typeface="Times New Roman"/>
                <a:cs typeface="Times New Roman"/>
              </a:rPr>
              <a:t>ons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448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515739"/>
            <a:ext cx="5943600" cy="3562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409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477639"/>
            <a:ext cx="5943600" cy="3248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2924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3991864"/>
            <a:ext cx="5934075" cy="3714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133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201414"/>
            <a:ext cx="5934075" cy="3171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086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153789"/>
            <a:ext cx="5934075" cy="3067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2619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3687064"/>
            <a:ext cx="5934075" cy="3590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028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096639"/>
            <a:ext cx="5943600" cy="29432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297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039489"/>
            <a:ext cx="5943600" cy="3762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0384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106164"/>
            <a:ext cx="5934075" cy="2990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476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544314"/>
            <a:ext cx="5943600" cy="379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67458" y="2586561"/>
            <a:ext cx="3285519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sz="2600" b="1" spc="0" dirty="0" smtClean="0">
                <a:latin typeface="Times New Roman"/>
                <a:cs typeface="Times New Roman"/>
              </a:rPr>
              <a:t>The </a:t>
            </a:r>
            <a:r>
              <a:rPr sz="2600" b="1" spc="-9" dirty="0" smtClean="0">
                <a:latin typeface="Times New Roman"/>
                <a:cs typeface="Times New Roman"/>
              </a:rPr>
              <a:t>Q</a:t>
            </a:r>
            <a:r>
              <a:rPr sz="2600" b="1" spc="0" dirty="0" smtClean="0">
                <a:latin typeface="Times New Roman"/>
                <a:cs typeface="Times New Roman"/>
              </a:rPr>
              <a:t>uan</a:t>
            </a:r>
            <a:r>
              <a:rPr sz="2600" b="1" spc="-14" dirty="0" smtClean="0">
                <a:latin typeface="Times New Roman"/>
                <a:cs typeface="Times New Roman"/>
              </a:rPr>
              <a:t>t</a:t>
            </a:r>
            <a:r>
              <a:rPr sz="2600" b="1" spc="0" dirty="0" smtClean="0">
                <a:latin typeface="Times New Roman"/>
                <a:cs typeface="Times New Roman"/>
              </a:rPr>
              <a:t>i</a:t>
            </a:r>
            <a:r>
              <a:rPr sz="2600" b="1" spc="-9" dirty="0" smtClean="0">
                <a:latin typeface="Times New Roman"/>
                <a:cs typeface="Times New Roman"/>
              </a:rPr>
              <a:t>l</a:t>
            </a:r>
            <a:r>
              <a:rPr sz="2600" b="1" spc="0" dirty="0" smtClean="0">
                <a:latin typeface="Times New Roman"/>
                <a:cs typeface="Times New Roman"/>
              </a:rPr>
              <a:t>e Functi</a:t>
            </a:r>
            <a:r>
              <a:rPr sz="2600" b="1" spc="-9" dirty="0" smtClean="0">
                <a:latin typeface="Times New Roman"/>
                <a:cs typeface="Times New Roman"/>
              </a:rPr>
              <a:t>o</a:t>
            </a:r>
            <a:r>
              <a:rPr sz="2600" b="1" spc="0" dirty="0" smtClean="0">
                <a:latin typeface="Times New Roman"/>
                <a:cs typeface="Times New Roman"/>
              </a:rPr>
              <a:t>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028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096639"/>
            <a:ext cx="5943600" cy="3714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3076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144264"/>
            <a:ext cx="5943600" cy="3267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362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430014"/>
            <a:ext cx="5943600" cy="3676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278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3848989"/>
            <a:ext cx="5943600" cy="3457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23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306189"/>
            <a:ext cx="5934075" cy="3571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3152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220464"/>
            <a:ext cx="5943600" cy="304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171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76855" y="3572970"/>
            <a:ext cx="2267930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sz="2600" b="1" spc="0" dirty="0" smtClean="0">
                <a:latin typeface="Times New Roman"/>
                <a:cs typeface="Times New Roman"/>
              </a:rPr>
              <a:t>View</a:t>
            </a:r>
            <a:r>
              <a:rPr sz="2600" b="1" spc="-9" dirty="0" smtClean="0">
                <a:latin typeface="Times New Roman"/>
                <a:cs typeface="Times New Roman"/>
              </a:rPr>
              <a:t> </a:t>
            </a:r>
            <a:r>
              <a:rPr sz="2600" b="1" spc="0" dirty="0" smtClean="0">
                <a:latin typeface="Times New Roman"/>
                <a:cs typeface="Times New Roman"/>
              </a:rPr>
              <a:t>Fu</a:t>
            </a:r>
            <a:r>
              <a:rPr sz="2600" b="1" spc="9" dirty="0" smtClean="0">
                <a:latin typeface="Times New Roman"/>
                <a:cs typeface="Times New Roman"/>
              </a:rPr>
              <a:t>n</a:t>
            </a:r>
            <a:r>
              <a:rPr sz="2600" b="1" spc="-14" dirty="0" smtClean="0">
                <a:latin typeface="Times New Roman"/>
                <a:cs typeface="Times New Roman"/>
              </a:rPr>
              <a:t>c</a:t>
            </a:r>
            <a:r>
              <a:rPr sz="2600" b="1" spc="0" dirty="0" smtClean="0">
                <a:latin typeface="Times New Roman"/>
                <a:cs typeface="Times New Roman"/>
              </a:rPr>
              <a:t>tions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1268095"/>
            <a:ext cx="5943600" cy="3648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5069458"/>
            <a:ext cx="5943600" cy="3276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922428"/>
            <a:ext cx="1309240" cy="1976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Vi</a:t>
            </a:r>
            <a:r>
              <a:rPr sz="1350" b="1" spc="-9" dirty="0" smtClean="0">
                <a:solidFill>
                  <a:srgbClr val="810000"/>
                </a:solidFill>
                <a:latin typeface="Arial"/>
                <a:cs typeface="Arial"/>
              </a:rPr>
              <a:t>e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w</a:t>
            </a:r>
            <a:r>
              <a:rPr sz="1350" b="1" spc="9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Fu</a:t>
            </a:r>
            <a:r>
              <a:rPr sz="1350" b="1" spc="-14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sz="1350" b="1" spc="4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sz="1350" b="1" spc="-14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s</a:t>
            </a:r>
            <a:endParaRPr sz="13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267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334764"/>
            <a:ext cx="5934075" cy="3562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1268095"/>
            <a:ext cx="5943600" cy="3724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5145658"/>
            <a:ext cx="5934075" cy="3276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922428"/>
            <a:ext cx="1861524" cy="1976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The Q</a:t>
            </a:r>
            <a:r>
              <a:rPr sz="1350" b="1" spc="-14" dirty="0" smtClean="0">
                <a:solidFill>
                  <a:srgbClr val="810000"/>
                </a:solidFill>
                <a:latin typeface="Arial"/>
                <a:cs typeface="Arial"/>
              </a:rPr>
              <a:t>u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sz="1350" b="1" spc="-9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350" b="1" spc="4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il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e Fu</a:t>
            </a:r>
            <a:r>
              <a:rPr sz="1350" b="1" spc="-14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ti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on</a:t>
            </a:r>
            <a:endParaRPr sz="13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276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344289"/>
            <a:ext cx="5934075" cy="42005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4257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325364"/>
            <a:ext cx="5934075" cy="3305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50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572889"/>
            <a:ext cx="5934075" cy="396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943600" cy="2981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4049014"/>
            <a:ext cx="5943600" cy="3581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7783703"/>
            <a:ext cx="5943600" cy="1028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415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220589"/>
            <a:ext cx="5943600" cy="19145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73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801489"/>
            <a:ext cx="5934075" cy="3448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404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115814"/>
            <a:ext cx="5934075" cy="3533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4029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096764"/>
            <a:ext cx="5934075" cy="3486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943600" cy="2990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4058539"/>
            <a:ext cx="5943600" cy="1085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297678"/>
            <a:ext cx="5943600" cy="350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1790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79550" y="3572970"/>
            <a:ext cx="644816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sz="2600" b="1" spc="0" dirty="0" smtClean="0">
                <a:latin typeface="Times New Roman"/>
                <a:cs typeface="Times New Roman"/>
              </a:rPr>
              <a:t>Top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32036" y="3572970"/>
            <a:ext cx="4209762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sz="2600" b="1" spc="0" dirty="0" smtClean="0">
                <a:latin typeface="Times New Roman"/>
                <a:cs typeface="Times New Roman"/>
              </a:rPr>
              <a:t>SQL</a:t>
            </a:r>
            <a:r>
              <a:rPr sz="2600" b="1" spc="-14" dirty="0" smtClean="0">
                <a:latin typeface="Times New Roman"/>
                <a:cs typeface="Times New Roman"/>
              </a:rPr>
              <a:t> </a:t>
            </a:r>
            <a:r>
              <a:rPr sz="2600" b="1" spc="0" dirty="0" smtClean="0">
                <a:latin typeface="Times New Roman"/>
                <a:cs typeface="Times New Roman"/>
              </a:rPr>
              <a:t>Com</a:t>
            </a:r>
            <a:r>
              <a:rPr sz="2600" b="1" spc="-9" dirty="0" smtClean="0">
                <a:latin typeface="Times New Roman"/>
                <a:cs typeface="Times New Roman"/>
              </a:rPr>
              <a:t>m</a:t>
            </a:r>
            <a:r>
              <a:rPr sz="2600" b="1" spc="0" dirty="0" smtClean="0">
                <a:latin typeface="Times New Roman"/>
                <a:cs typeface="Times New Roman"/>
              </a:rPr>
              <a:t>an</a:t>
            </a:r>
            <a:r>
              <a:rPr sz="2600" b="1" spc="-9" dirty="0" smtClean="0">
                <a:latin typeface="Times New Roman"/>
                <a:cs typeface="Times New Roman"/>
              </a:rPr>
              <a:t>d</a:t>
            </a:r>
            <a:r>
              <a:rPr sz="2600" b="1" spc="0" dirty="0" smtClean="0">
                <a:latin typeface="Times New Roman"/>
                <a:cs typeface="Times New Roman"/>
              </a:rPr>
              <a:t>s</a:t>
            </a:r>
            <a:r>
              <a:rPr sz="2600" b="1" spc="-4" dirty="0" smtClean="0">
                <a:latin typeface="Times New Roman"/>
                <a:cs typeface="Times New Roman"/>
              </a:rPr>
              <a:t> </a:t>
            </a:r>
            <a:r>
              <a:rPr sz="2600" b="1" spc="0" dirty="0" smtClean="0">
                <a:latin typeface="Times New Roman"/>
                <a:cs typeface="Times New Roman"/>
              </a:rPr>
              <a:t>C</a:t>
            </a:r>
            <a:r>
              <a:rPr sz="2600" b="1" spc="4" dirty="0" smtClean="0">
                <a:latin typeface="Times New Roman"/>
                <a:cs typeface="Times New Roman"/>
              </a:rPr>
              <a:t>h</a:t>
            </a:r>
            <a:r>
              <a:rPr sz="2600" b="1" spc="0" dirty="0" smtClean="0">
                <a:latin typeface="Times New Roman"/>
                <a:cs typeface="Times New Roman"/>
              </a:rPr>
              <a:t>eat </a:t>
            </a:r>
            <a:r>
              <a:rPr sz="2600" b="1" spc="-14" dirty="0" smtClean="0">
                <a:latin typeface="Times New Roman"/>
                <a:cs typeface="Times New Roman"/>
              </a:rPr>
              <a:t>S</a:t>
            </a:r>
            <a:r>
              <a:rPr sz="2600" b="1" spc="-9" dirty="0" smtClean="0">
                <a:latin typeface="Times New Roman"/>
                <a:cs typeface="Times New Roman"/>
              </a:rPr>
              <a:t>h</a:t>
            </a:r>
            <a:r>
              <a:rPr sz="2600" b="1" spc="0" dirty="0" smtClean="0">
                <a:latin typeface="Times New Roman"/>
                <a:cs typeface="Times New Roman"/>
              </a:rPr>
              <a:t>e</a:t>
            </a:r>
            <a:r>
              <a:rPr sz="2600" b="1" spc="-9" dirty="0" smtClean="0">
                <a:latin typeface="Times New Roman"/>
                <a:cs typeface="Times New Roman"/>
              </a:rPr>
              <a:t>e</a:t>
            </a:r>
            <a:r>
              <a:rPr sz="2600" b="1" spc="0" dirty="0" smtClean="0">
                <a:latin typeface="Times New Roman"/>
                <a:cs typeface="Times New Roman"/>
              </a:rPr>
              <a:t>t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1268095"/>
            <a:ext cx="5943600" cy="4286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5707634"/>
            <a:ext cx="5934075" cy="2886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922428"/>
            <a:ext cx="2785786" cy="1976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Top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 S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QL</a:t>
            </a:r>
            <a:r>
              <a:rPr sz="1350" b="1" spc="-14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350" b="1" spc="4" dirty="0" smtClean="0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mm</a:t>
            </a:r>
            <a:r>
              <a:rPr sz="1350" b="1" spc="-9" dirty="0" smtClean="0">
                <a:solidFill>
                  <a:srgbClr val="810000"/>
                </a:solidFill>
                <a:latin typeface="Arial"/>
                <a:cs typeface="Arial"/>
              </a:rPr>
              <a:t>an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ds C</a:t>
            </a:r>
            <a:r>
              <a:rPr sz="1350" b="1" spc="-9" dirty="0" smtClean="0">
                <a:solidFill>
                  <a:srgbClr val="810000"/>
                </a:solidFill>
                <a:latin typeface="Arial"/>
                <a:cs typeface="Arial"/>
              </a:rPr>
              <a:t>h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e</a:t>
            </a:r>
            <a:r>
              <a:rPr sz="1350" b="1" spc="-9" dirty="0" smtClean="0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t 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S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h</a:t>
            </a:r>
            <a:r>
              <a:rPr sz="1350" b="1" spc="-9" dirty="0" smtClean="0">
                <a:solidFill>
                  <a:srgbClr val="810000"/>
                </a:solidFill>
                <a:latin typeface="Arial"/>
                <a:cs typeface="Arial"/>
              </a:rPr>
              <a:t>e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et</a:t>
            </a:r>
            <a:endParaRPr sz="13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324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391914"/>
            <a:ext cx="5943600" cy="3067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CEB2B59617D04C8D648F7ACAAAAD6A" ma:contentTypeVersion="3" ma:contentTypeDescription="Create a new document." ma:contentTypeScope="" ma:versionID="5eaba1f448a74d9d51b71a5f84c48068">
  <xsd:schema xmlns:xsd="http://www.w3.org/2001/XMLSchema" xmlns:xs="http://www.w3.org/2001/XMLSchema" xmlns:p="http://schemas.microsoft.com/office/2006/metadata/properties" xmlns:ns2="952a6df7-b138-4f89-9bc4-e7a874ea3254" xmlns:ns3="73bf341f-534a-4c7c-b0f2-846b32a82801" targetNamespace="http://schemas.microsoft.com/office/2006/metadata/properties" ma:root="true" ma:fieldsID="72e3526798fb14d7cfa92f913fb7b616" ns2:_="" ns3:_="">
    <xsd:import namespace="952a6df7-b138-4f89-9bc4-e7a874ea3254"/>
    <xsd:import namespace="73bf341f-534a-4c7c-b0f2-846b32a82801"/>
    <xsd:element name="properties">
      <xsd:complexType>
        <xsd:sequence>
          <xsd:element name="documentManagement">
            <xsd:complexType>
              <xsd:all>
                <xsd:element ref="ns2:FolderName" minOccurs="0"/>
                <xsd:element ref="ns3:Levels"/>
                <xsd:element ref="ns3:Category"/>
                <xsd:element ref="ns3:Material_x0020_Typ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2a6df7-b138-4f89-9bc4-e7a874ea3254" elementFormDefault="qualified">
    <xsd:import namespace="http://schemas.microsoft.com/office/2006/documentManagement/types"/>
    <xsd:import namespace="http://schemas.microsoft.com/office/infopath/2007/PartnerControls"/>
    <xsd:element name="FolderName" ma:index="8" nillable="true" ma:displayName="FolderName" ma:internalName="FolderNam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bf341f-534a-4c7c-b0f2-846b32a82801" elementFormDefault="qualified">
    <xsd:import namespace="http://schemas.microsoft.com/office/2006/documentManagement/types"/>
    <xsd:import namespace="http://schemas.microsoft.com/office/infopath/2007/PartnerControls"/>
    <xsd:element name="Levels" ma:index="9" ma:displayName="Levels" ma:default="L1" ma:format="Dropdown" ma:internalName="Levels">
      <xsd:simpleType>
        <xsd:restriction base="dms:Choice">
          <xsd:enumeration value="L1"/>
          <xsd:enumeration value="L2"/>
          <xsd:enumeration value="L3"/>
        </xsd:restriction>
      </xsd:simpleType>
    </xsd:element>
    <xsd:element name="Category" ma:index="10" ma:displayName="Category" ma:default="Module Artifact" ma:format="Dropdown" ma:internalName="Category">
      <xsd:simpleType>
        <xsd:restriction base="dms:Choice">
          <xsd:enumeration value="Module Artifact"/>
          <xsd:enumeration value="Assessment Component"/>
        </xsd:restriction>
      </xsd:simpleType>
    </xsd:element>
    <xsd:element name="Material_x0020_Type" ma:index="11" ma:displayName="Material Type" ma:default="Class book" ma:format="Dropdown" ma:internalName="Material_x0020_Type">
      <xsd:simpleType>
        <xsd:restriction base="dms:Choice">
          <xsd:enumeration value="Demos"/>
          <xsd:enumeration value="Extra Example"/>
          <xsd:enumeration value="Extra Material"/>
          <xsd:enumeration value="Suggestions"/>
          <xsd:enumeration value="General"/>
          <xsd:enumeration value="Module Test Practical"/>
          <xsd:enumeration value="Module Test Theory"/>
          <xsd:enumeration value="Quiz"/>
          <xsd:enumeration value="Class book"/>
          <xsd:enumeration value="Lab book"/>
          <xsd:enumeration value="Recording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73bf341f-534a-4c7c-b0f2-846b32a82801">Module Artifact</Category>
    <Levels xmlns="73bf341f-534a-4c7c-b0f2-846b32a82801">L1</Levels>
    <FolderName xmlns="952a6df7-b138-4f89-9bc4-e7a874ea3254" xsi:nil="true"/>
    <Material_x0020_Type xmlns="73bf341f-534a-4c7c-b0f2-846b32a82801">Class book</Material_x0020_Type>
  </documentManagement>
</p:properties>
</file>

<file path=customXml/itemProps1.xml><?xml version="1.0" encoding="utf-8"?>
<ds:datastoreItem xmlns:ds="http://schemas.openxmlformats.org/officeDocument/2006/customXml" ds:itemID="{4B69B865-6552-4BD2-93DE-86524B00C81B}"/>
</file>

<file path=customXml/itemProps2.xml><?xml version="1.0" encoding="utf-8"?>
<ds:datastoreItem xmlns:ds="http://schemas.openxmlformats.org/officeDocument/2006/customXml" ds:itemID="{3955C129-F900-480D-97C6-5DB38C47976A}"/>
</file>

<file path=customXml/itemProps3.xml><?xml version="1.0" encoding="utf-8"?>
<ds:datastoreItem xmlns:ds="http://schemas.openxmlformats.org/officeDocument/2006/customXml" ds:itemID="{E1B6834B-5C9B-4341-A96A-58496902AE00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218</Words>
  <Application>Microsoft Office PowerPoint</Application>
  <PresentationFormat>Custom</PresentationFormat>
  <Paragraphs>86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Nande, Satyen</cp:lastModifiedBy>
  <cp:revision>1</cp:revision>
  <cp:lastPrinted>2016-11-04T09:56:09Z</cp:lastPrinted>
  <dcterms:modified xsi:type="dcterms:W3CDTF">2016-11-04T09:56:21Z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0x010100C9CEB2B59617D04C8D648F7ACAAAAD6A</vt:lpwstr>
  </property>
</Properties>
</file>